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1" autoAdjust="0"/>
    <p:restoredTop sz="94660"/>
  </p:normalViewPr>
  <p:slideViewPr>
    <p:cSldViewPr>
      <p:cViewPr varScale="1">
        <p:scale>
          <a:sx n="81" d="100"/>
          <a:sy n="81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51F95-1C71-47CE-BF45-F433FDF6AB0C}" type="datetimeFigureOut">
              <a:rPr lang="en-AU" smtClean="0"/>
              <a:pPr/>
              <a:t>21/11/2011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7BC67-07F8-413E-B214-9EC0DACBE119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23850" y="188913"/>
            <a:ext cx="8315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Light-trapping in </a:t>
            </a:r>
            <a:r>
              <a:rPr lang="en-AU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 c-Si solar </a:t>
            </a:r>
            <a:r>
              <a:rPr lang="en-AU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09809" y="1232756"/>
            <a:ext cx="7775577" cy="3444019"/>
            <a:chOff x="709809" y="1232756"/>
            <a:chExt cx="7775577" cy="3444019"/>
          </a:xfrm>
        </p:grpSpPr>
        <p:grpSp>
          <p:nvGrpSpPr>
            <p:cNvPr id="2" name="Group 1"/>
            <p:cNvGrpSpPr/>
            <p:nvPr/>
          </p:nvGrpSpPr>
          <p:grpSpPr>
            <a:xfrm>
              <a:off x="709809" y="1232756"/>
              <a:ext cx="7775577" cy="3444019"/>
              <a:chOff x="709809" y="1232756"/>
              <a:chExt cx="7775577" cy="3444019"/>
            </a:xfrm>
          </p:grpSpPr>
          <p:sp>
            <p:nvSpPr>
              <p:cNvPr id="11" name="Rectangle 5" descr="Granite"/>
              <p:cNvSpPr>
                <a:spLocks noChangeArrowheads="1"/>
              </p:cNvSpPr>
              <p:nvPr/>
            </p:nvSpPr>
            <p:spPr bwMode="auto">
              <a:xfrm>
                <a:off x="709810" y="1232756"/>
                <a:ext cx="7775576" cy="1570769"/>
              </a:xfrm>
              <a:prstGeom prst="rect">
                <a:avLst/>
              </a:prstGeom>
              <a:gradFill flip="none" rotWithShape="1">
                <a:gsLst>
                  <a:gs pos="0">
                    <a:srgbClr val="03D4A8"/>
                  </a:gs>
                  <a:gs pos="29000">
                    <a:srgbClr val="21D6E0"/>
                  </a:gs>
                  <a:gs pos="99000">
                    <a:srgbClr val="4495DF"/>
                  </a:gs>
                  <a:gs pos="58000">
                    <a:srgbClr val="0087E6">
                      <a:lumMod val="3000"/>
                      <a:lumOff val="97000"/>
                    </a:srgbClr>
                  </a:gs>
                </a:gsLst>
                <a:lin ang="16200000" scaled="1"/>
                <a:tileRect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i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7413" name="Rectangle 5" descr="Granite"/>
              <p:cNvSpPr>
                <a:spLocks noChangeArrowheads="1"/>
              </p:cNvSpPr>
              <p:nvPr/>
            </p:nvSpPr>
            <p:spPr bwMode="auto">
              <a:xfrm>
                <a:off x="709809" y="2803525"/>
                <a:ext cx="7775575" cy="1873250"/>
              </a:xfrm>
              <a:prstGeom prst="rect">
                <a:avLst/>
              </a:prstGeom>
              <a:blipFill dpi="0" rotWithShape="1">
                <a:blip r:embed="rId2" cstate="print">
                  <a:alphaModFix amt="60000"/>
                </a:blip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i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2055" name="Text Box 13" descr="Granite"/>
            <p:cNvSpPr txBox="1">
              <a:spLocks noChangeArrowheads="1"/>
            </p:cNvSpPr>
            <p:nvPr/>
          </p:nvSpPr>
          <p:spPr bwMode="auto">
            <a:xfrm>
              <a:off x="6192180" y="3400786"/>
              <a:ext cx="1530170" cy="64633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AU" sz="3600" i="0" dirty="0" smtClean="0"/>
                <a:t>c-Si</a:t>
              </a:r>
            </a:p>
          </p:txBody>
        </p:sp>
      </p:grpSp>
      <p:sp>
        <p:nvSpPr>
          <p:cNvPr id="6" name="Freeform 5"/>
          <p:cNvSpPr/>
          <p:nvPr/>
        </p:nvSpPr>
        <p:spPr>
          <a:xfrm>
            <a:off x="723014" y="2726277"/>
            <a:ext cx="7697972" cy="117093"/>
          </a:xfrm>
          <a:custGeom>
            <a:avLst/>
            <a:gdLst>
              <a:gd name="connsiteX0" fmla="*/ 0 w 7697972"/>
              <a:gd name="connsiteY0" fmla="*/ 63795 h 117093"/>
              <a:gd name="connsiteX1" fmla="*/ 63795 w 7697972"/>
              <a:gd name="connsiteY1" fmla="*/ 74428 h 117093"/>
              <a:gd name="connsiteX2" fmla="*/ 116958 w 7697972"/>
              <a:gd name="connsiteY2" fmla="*/ 63795 h 117093"/>
              <a:gd name="connsiteX3" fmla="*/ 170121 w 7697972"/>
              <a:gd name="connsiteY3" fmla="*/ 85061 h 117093"/>
              <a:gd name="connsiteX4" fmla="*/ 191386 w 7697972"/>
              <a:gd name="connsiteY4" fmla="*/ 63795 h 117093"/>
              <a:gd name="connsiteX5" fmla="*/ 223284 w 7697972"/>
              <a:gd name="connsiteY5" fmla="*/ 53163 h 117093"/>
              <a:gd name="connsiteX6" fmla="*/ 287079 w 7697972"/>
              <a:gd name="connsiteY6" fmla="*/ 63795 h 117093"/>
              <a:gd name="connsiteX7" fmla="*/ 318977 w 7697972"/>
              <a:gd name="connsiteY7" fmla="*/ 85061 h 117093"/>
              <a:gd name="connsiteX8" fmla="*/ 350874 w 7697972"/>
              <a:gd name="connsiteY8" fmla="*/ 95693 h 117093"/>
              <a:gd name="connsiteX9" fmla="*/ 382772 w 7697972"/>
              <a:gd name="connsiteY9" fmla="*/ 85061 h 117093"/>
              <a:gd name="connsiteX10" fmla="*/ 393405 w 7697972"/>
              <a:gd name="connsiteY10" fmla="*/ 53163 h 117093"/>
              <a:gd name="connsiteX11" fmla="*/ 425302 w 7697972"/>
              <a:gd name="connsiteY11" fmla="*/ 74428 h 117093"/>
              <a:gd name="connsiteX12" fmla="*/ 478465 w 7697972"/>
              <a:gd name="connsiteY12" fmla="*/ 106326 h 117093"/>
              <a:gd name="connsiteX13" fmla="*/ 510363 w 7697972"/>
              <a:gd name="connsiteY13" fmla="*/ 85061 h 117093"/>
              <a:gd name="connsiteX14" fmla="*/ 542261 w 7697972"/>
              <a:gd name="connsiteY14" fmla="*/ 74428 h 117093"/>
              <a:gd name="connsiteX15" fmla="*/ 616688 w 7697972"/>
              <a:gd name="connsiteY15" fmla="*/ 53163 h 117093"/>
              <a:gd name="connsiteX16" fmla="*/ 680484 w 7697972"/>
              <a:gd name="connsiteY16" fmla="*/ 63795 h 117093"/>
              <a:gd name="connsiteX17" fmla="*/ 744279 w 7697972"/>
              <a:gd name="connsiteY17" fmla="*/ 31898 h 117093"/>
              <a:gd name="connsiteX18" fmla="*/ 754912 w 7697972"/>
              <a:gd name="connsiteY18" fmla="*/ 63795 h 117093"/>
              <a:gd name="connsiteX19" fmla="*/ 776177 w 7697972"/>
              <a:gd name="connsiteY19" fmla="*/ 85061 h 117093"/>
              <a:gd name="connsiteX20" fmla="*/ 797442 w 7697972"/>
              <a:gd name="connsiteY20" fmla="*/ 63795 h 117093"/>
              <a:gd name="connsiteX21" fmla="*/ 861237 w 7697972"/>
              <a:gd name="connsiteY21" fmla="*/ 42530 h 117093"/>
              <a:gd name="connsiteX22" fmla="*/ 925033 w 7697972"/>
              <a:gd name="connsiteY22" fmla="*/ 85061 h 117093"/>
              <a:gd name="connsiteX23" fmla="*/ 956930 w 7697972"/>
              <a:gd name="connsiteY23" fmla="*/ 74428 h 117093"/>
              <a:gd name="connsiteX24" fmla="*/ 978195 w 7697972"/>
              <a:gd name="connsiteY24" fmla="*/ 42530 h 117093"/>
              <a:gd name="connsiteX25" fmla="*/ 988828 w 7697972"/>
              <a:gd name="connsiteY25" fmla="*/ 74428 h 117093"/>
              <a:gd name="connsiteX26" fmla="*/ 1020726 w 7697972"/>
              <a:gd name="connsiteY26" fmla="*/ 63795 h 117093"/>
              <a:gd name="connsiteX27" fmla="*/ 1073888 w 7697972"/>
              <a:gd name="connsiteY27" fmla="*/ 53163 h 117093"/>
              <a:gd name="connsiteX28" fmla="*/ 1095154 w 7697972"/>
              <a:gd name="connsiteY28" fmla="*/ 53163 h 117093"/>
              <a:gd name="connsiteX29" fmla="*/ 1180214 w 7697972"/>
              <a:gd name="connsiteY29" fmla="*/ 63795 h 117093"/>
              <a:gd name="connsiteX30" fmla="*/ 1244009 w 7697972"/>
              <a:gd name="connsiteY30" fmla="*/ 63795 h 117093"/>
              <a:gd name="connsiteX31" fmla="*/ 1286540 w 7697972"/>
              <a:gd name="connsiteY31" fmla="*/ 106326 h 117093"/>
              <a:gd name="connsiteX32" fmla="*/ 1307805 w 7697972"/>
              <a:gd name="connsiteY32" fmla="*/ 74428 h 117093"/>
              <a:gd name="connsiteX33" fmla="*/ 1371600 w 7697972"/>
              <a:gd name="connsiteY33" fmla="*/ 95693 h 117093"/>
              <a:gd name="connsiteX34" fmla="*/ 1435395 w 7697972"/>
              <a:gd name="connsiteY34" fmla="*/ 63795 h 117093"/>
              <a:gd name="connsiteX35" fmla="*/ 1456661 w 7697972"/>
              <a:gd name="connsiteY35" fmla="*/ 85061 h 117093"/>
              <a:gd name="connsiteX36" fmla="*/ 1467293 w 7697972"/>
              <a:gd name="connsiteY36" fmla="*/ 53163 h 117093"/>
              <a:gd name="connsiteX37" fmla="*/ 1499191 w 7697972"/>
              <a:gd name="connsiteY37" fmla="*/ 63795 h 117093"/>
              <a:gd name="connsiteX38" fmla="*/ 1541721 w 7697972"/>
              <a:gd name="connsiteY38" fmla="*/ 85061 h 117093"/>
              <a:gd name="connsiteX39" fmla="*/ 1573619 w 7697972"/>
              <a:gd name="connsiteY39" fmla="*/ 74428 h 117093"/>
              <a:gd name="connsiteX40" fmla="*/ 1605516 w 7697972"/>
              <a:gd name="connsiteY40" fmla="*/ 85061 h 117093"/>
              <a:gd name="connsiteX41" fmla="*/ 1648047 w 7697972"/>
              <a:gd name="connsiteY41" fmla="*/ 95693 h 117093"/>
              <a:gd name="connsiteX42" fmla="*/ 1743740 w 7697972"/>
              <a:gd name="connsiteY42" fmla="*/ 95693 h 117093"/>
              <a:gd name="connsiteX43" fmla="*/ 1796902 w 7697972"/>
              <a:gd name="connsiteY43" fmla="*/ 42530 h 117093"/>
              <a:gd name="connsiteX44" fmla="*/ 1818168 w 7697972"/>
              <a:gd name="connsiteY44" fmla="*/ 63795 h 117093"/>
              <a:gd name="connsiteX45" fmla="*/ 1850065 w 7697972"/>
              <a:gd name="connsiteY45" fmla="*/ 53163 h 117093"/>
              <a:gd name="connsiteX46" fmla="*/ 1881963 w 7697972"/>
              <a:gd name="connsiteY46" fmla="*/ 74428 h 117093"/>
              <a:gd name="connsiteX47" fmla="*/ 1913861 w 7697972"/>
              <a:gd name="connsiteY47" fmla="*/ 53163 h 117093"/>
              <a:gd name="connsiteX48" fmla="*/ 2009554 w 7697972"/>
              <a:gd name="connsiteY48" fmla="*/ 63795 h 117093"/>
              <a:gd name="connsiteX49" fmla="*/ 2062716 w 7697972"/>
              <a:gd name="connsiteY49" fmla="*/ 74428 h 117093"/>
              <a:gd name="connsiteX50" fmla="*/ 2126512 w 7697972"/>
              <a:gd name="connsiteY50" fmla="*/ 42530 h 117093"/>
              <a:gd name="connsiteX51" fmla="*/ 2158409 w 7697972"/>
              <a:gd name="connsiteY51" fmla="*/ 106326 h 117093"/>
              <a:gd name="connsiteX52" fmla="*/ 2222205 w 7697972"/>
              <a:gd name="connsiteY52" fmla="*/ 95693 h 117093"/>
              <a:gd name="connsiteX53" fmla="*/ 2275368 w 7697972"/>
              <a:gd name="connsiteY53" fmla="*/ 42530 h 117093"/>
              <a:gd name="connsiteX54" fmla="*/ 2307265 w 7697972"/>
              <a:gd name="connsiteY54" fmla="*/ 63795 h 117093"/>
              <a:gd name="connsiteX55" fmla="*/ 2339163 w 7697972"/>
              <a:gd name="connsiteY55" fmla="*/ 63795 h 117093"/>
              <a:gd name="connsiteX56" fmla="*/ 2371061 w 7697972"/>
              <a:gd name="connsiteY56" fmla="*/ 53163 h 117093"/>
              <a:gd name="connsiteX57" fmla="*/ 2413591 w 7697972"/>
              <a:gd name="connsiteY57" fmla="*/ 63795 h 117093"/>
              <a:gd name="connsiteX58" fmla="*/ 2434856 w 7697972"/>
              <a:gd name="connsiteY58" fmla="*/ 85061 h 117093"/>
              <a:gd name="connsiteX59" fmla="*/ 2488019 w 7697972"/>
              <a:gd name="connsiteY59" fmla="*/ 42530 h 117093"/>
              <a:gd name="connsiteX60" fmla="*/ 2519916 w 7697972"/>
              <a:gd name="connsiteY60" fmla="*/ 53163 h 117093"/>
              <a:gd name="connsiteX61" fmla="*/ 2530549 w 7697972"/>
              <a:gd name="connsiteY61" fmla="*/ 85061 h 117093"/>
              <a:gd name="connsiteX62" fmla="*/ 2594344 w 7697972"/>
              <a:gd name="connsiteY62" fmla="*/ 85061 h 117093"/>
              <a:gd name="connsiteX63" fmla="*/ 2615609 w 7697972"/>
              <a:gd name="connsiteY63" fmla="*/ 63795 h 117093"/>
              <a:gd name="connsiteX64" fmla="*/ 2668772 w 7697972"/>
              <a:gd name="connsiteY64" fmla="*/ 106326 h 117093"/>
              <a:gd name="connsiteX65" fmla="*/ 2700670 w 7697972"/>
              <a:gd name="connsiteY65" fmla="*/ 85061 h 117093"/>
              <a:gd name="connsiteX66" fmla="*/ 2743200 w 7697972"/>
              <a:gd name="connsiteY66" fmla="*/ 42530 h 117093"/>
              <a:gd name="connsiteX67" fmla="*/ 2785730 w 7697972"/>
              <a:gd name="connsiteY67" fmla="*/ 53163 h 117093"/>
              <a:gd name="connsiteX68" fmla="*/ 2838893 w 7697972"/>
              <a:gd name="connsiteY68" fmla="*/ 74428 h 117093"/>
              <a:gd name="connsiteX69" fmla="*/ 2881423 w 7697972"/>
              <a:gd name="connsiteY69" fmla="*/ 53163 h 117093"/>
              <a:gd name="connsiteX70" fmla="*/ 2892056 w 7697972"/>
              <a:gd name="connsiteY70" fmla="*/ 85061 h 117093"/>
              <a:gd name="connsiteX71" fmla="*/ 2923954 w 7697972"/>
              <a:gd name="connsiteY71" fmla="*/ 95693 h 117093"/>
              <a:gd name="connsiteX72" fmla="*/ 2955851 w 7697972"/>
              <a:gd name="connsiteY72" fmla="*/ 85061 h 117093"/>
              <a:gd name="connsiteX73" fmla="*/ 2977116 w 7697972"/>
              <a:gd name="connsiteY73" fmla="*/ 63795 h 117093"/>
              <a:gd name="connsiteX74" fmla="*/ 3009014 w 7697972"/>
              <a:gd name="connsiteY74" fmla="*/ 42530 h 117093"/>
              <a:gd name="connsiteX75" fmla="*/ 3051544 w 7697972"/>
              <a:gd name="connsiteY75" fmla="*/ 53163 h 117093"/>
              <a:gd name="connsiteX76" fmla="*/ 3115340 w 7697972"/>
              <a:gd name="connsiteY76" fmla="*/ 31898 h 117093"/>
              <a:gd name="connsiteX77" fmla="*/ 3147237 w 7697972"/>
              <a:gd name="connsiteY77" fmla="*/ 63795 h 117093"/>
              <a:gd name="connsiteX78" fmla="*/ 3211033 w 7697972"/>
              <a:gd name="connsiteY78" fmla="*/ 42530 h 117093"/>
              <a:gd name="connsiteX79" fmla="*/ 3242930 w 7697972"/>
              <a:gd name="connsiteY79" fmla="*/ 63795 h 117093"/>
              <a:gd name="connsiteX80" fmla="*/ 3264195 w 7697972"/>
              <a:gd name="connsiteY80" fmla="*/ 85061 h 117093"/>
              <a:gd name="connsiteX81" fmla="*/ 3285461 w 7697972"/>
              <a:gd name="connsiteY81" fmla="*/ 63795 h 117093"/>
              <a:gd name="connsiteX82" fmla="*/ 3317358 w 7697972"/>
              <a:gd name="connsiteY82" fmla="*/ 53163 h 117093"/>
              <a:gd name="connsiteX83" fmla="*/ 3349256 w 7697972"/>
              <a:gd name="connsiteY83" fmla="*/ 63795 h 117093"/>
              <a:gd name="connsiteX84" fmla="*/ 3370521 w 7697972"/>
              <a:gd name="connsiteY84" fmla="*/ 85061 h 117093"/>
              <a:gd name="connsiteX85" fmla="*/ 3381154 w 7697972"/>
              <a:gd name="connsiteY85" fmla="*/ 53163 h 117093"/>
              <a:gd name="connsiteX86" fmla="*/ 3413051 w 7697972"/>
              <a:gd name="connsiteY86" fmla="*/ 42530 h 117093"/>
              <a:gd name="connsiteX87" fmla="*/ 3423684 w 7697972"/>
              <a:gd name="connsiteY87" fmla="*/ 74428 h 117093"/>
              <a:gd name="connsiteX88" fmla="*/ 3498112 w 7697972"/>
              <a:gd name="connsiteY88" fmla="*/ 74428 h 117093"/>
              <a:gd name="connsiteX89" fmla="*/ 3530009 w 7697972"/>
              <a:gd name="connsiteY89" fmla="*/ 53163 h 117093"/>
              <a:gd name="connsiteX90" fmla="*/ 3561907 w 7697972"/>
              <a:gd name="connsiteY90" fmla="*/ 63795 h 117093"/>
              <a:gd name="connsiteX91" fmla="*/ 3625702 w 7697972"/>
              <a:gd name="connsiteY91" fmla="*/ 63795 h 117093"/>
              <a:gd name="connsiteX92" fmla="*/ 3646968 w 7697972"/>
              <a:gd name="connsiteY92" fmla="*/ 85061 h 117093"/>
              <a:gd name="connsiteX93" fmla="*/ 3668233 w 7697972"/>
              <a:gd name="connsiteY93" fmla="*/ 63795 h 117093"/>
              <a:gd name="connsiteX94" fmla="*/ 3700130 w 7697972"/>
              <a:gd name="connsiteY94" fmla="*/ 42530 h 117093"/>
              <a:gd name="connsiteX95" fmla="*/ 3732028 w 7697972"/>
              <a:gd name="connsiteY95" fmla="*/ 53163 h 117093"/>
              <a:gd name="connsiteX96" fmla="*/ 3763926 w 7697972"/>
              <a:gd name="connsiteY96" fmla="*/ 74428 h 117093"/>
              <a:gd name="connsiteX97" fmla="*/ 3774558 w 7697972"/>
              <a:gd name="connsiteY97" fmla="*/ 42530 h 117093"/>
              <a:gd name="connsiteX98" fmla="*/ 3806456 w 7697972"/>
              <a:gd name="connsiteY98" fmla="*/ 53163 h 117093"/>
              <a:gd name="connsiteX99" fmla="*/ 3838354 w 7697972"/>
              <a:gd name="connsiteY99" fmla="*/ 74428 h 117093"/>
              <a:gd name="connsiteX100" fmla="*/ 3902149 w 7697972"/>
              <a:gd name="connsiteY100" fmla="*/ 53163 h 117093"/>
              <a:gd name="connsiteX101" fmla="*/ 3944679 w 7697972"/>
              <a:gd name="connsiteY101" fmla="*/ 95693 h 117093"/>
              <a:gd name="connsiteX102" fmla="*/ 3955312 w 7697972"/>
              <a:gd name="connsiteY102" fmla="*/ 63795 h 117093"/>
              <a:gd name="connsiteX103" fmla="*/ 3987209 w 7697972"/>
              <a:gd name="connsiteY103" fmla="*/ 53163 h 117093"/>
              <a:gd name="connsiteX104" fmla="*/ 4019107 w 7697972"/>
              <a:gd name="connsiteY104" fmla="*/ 63795 h 117093"/>
              <a:gd name="connsiteX105" fmla="*/ 4082902 w 7697972"/>
              <a:gd name="connsiteY105" fmla="*/ 53163 h 117093"/>
              <a:gd name="connsiteX106" fmla="*/ 4146698 w 7697972"/>
              <a:gd name="connsiteY106" fmla="*/ 95693 h 117093"/>
              <a:gd name="connsiteX107" fmla="*/ 4199861 w 7697972"/>
              <a:gd name="connsiteY107" fmla="*/ 42530 h 117093"/>
              <a:gd name="connsiteX108" fmla="*/ 4263656 w 7697972"/>
              <a:gd name="connsiteY108" fmla="*/ 63795 h 117093"/>
              <a:gd name="connsiteX109" fmla="*/ 4295554 w 7697972"/>
              <a:gd name="connsiteY109" fmla="*/ 31898 h 117093"/>
              <a:gd name="connsiteX110" fmla="*/ 4327451 w 7697972"/>
              <a:gd name="connsiteY110" fmla="*/ 10633 h 117093"/>
              <a:gd name="connsiteX111" fmla="*/ 4359349 w 7697972"/>
              <a:gd name="connsiteY111" fmla="*/ 74428 h 117093"/>
              <a:gd name="connsiteX112" fmla="*/ 4369981 w 7697972"/>
              <a:gd name="connsiteY112" fmla="*/ 42530 h 117093"/>
              <a:gd name="connsiteX113" fmla="*/ 4391247 w 7697972"/>
              <a:gd name="connsiteY113" fmla="*/ 21265 h 117093"/>
              <a:gd name="connsiteX114" fmla="*/ 4433777 w 7697972"/>
              <a:gd name="connsiteY114" fmla="*/ 31898 h 117093"/>
              <a:gd name="connsiteX115" fmla="*/ 4455042 w 7697972"/>
              <a:gd name="connsiteY115" fmla="*/ 63795 h 117093"/>
              <a:gd name="connsiteX116" fmla="*/ 4476307 w 7697972"/>
              <a:gd name="connsiteY116" fmla="*/ 85061 h 117093"/>
              <a:gd name="connsiteX117" fmla="*/ 4508205 w 7697972"/>
              <a:gd name="connsiteY117" fmla="*/ 74428 h 117093"/>
              <a:gd name="connsiteX118" fmla="*/ 4518837 w 7697972"/>
              <a:gd name="connsiteY118" fmla="*/ 42530 h 117093"/>
              <a:gd name="connsiteX119" fmla="*/ 4550735 w 7697972"/>
              <a:gd name="connsiteY119" fmla="*/ 63795 h 117093"/>
              <a:gd name="connsiteX120" fmla="*/ 4614530 w 7697972"/>
              <a:gd name="connsiteY120" fmla="*/ 95693 h 117093"/>
              <a:gd name="connsiteX121" fmla="*/ 4635795 w 7697972"/>
              <a:gd name="connsiteY121" fmla="*/ 63795 h 117093"/>
              <a:gd name="connsiteX122" fmla="*/ 4720856 w 7697972"/>
              <a:gd name="connsiteY122" fmla="*/ 63795 h 117093"/>
              <a:gd name="connsiteX123" fmla="*/ 4752754 w 7697972"/>
              <a:gd name="connsiteY123" fmla="*/ 42530 h 117093"/>
              <a:gd name="connsiteX124" fmla="*/ 4784651 w 7697972"/>
              <a:gd name="connsiteY124" fmla="*/ 21265 h 117093"/>
              <a:gd name="connsiteX125" fmla="*/ 4837814 w 7697972"/>
              <a:gd name="connsiteY125" fmla="*/ 74428 h 117093"/>
              <a:gd name="connsiteX126" fmla="*/ 4848447 w 7697972"/>
              <a:gd name="connsiteY126" fmla="*/ 31898 h 117093"/>
              <a:gd name="connsiteX127" fmla="*/ 4869712 w 7697972"/>
              <a:gd name="connsiteY127" fmla="*/ 63795 h 117093"/>
              <a:gd name="connsiteX128" fmla="*/ 4933507 w 7697972"/>
              <a:gd name="connsiteY128" fmla="*/ 85061 h 117093"/>
              <a:gd name="connsiteX129" fmla="*/ 4944140 w 7697972"/>
              <a:gd name="connsiteY129" fmla="*/ 53163 h 117093"/>
              <a:gd name="connsiteX130" fmla="*/ 4997302 w 7697972"/>
              <a:gd name="connsiteY130" fmla="*/ 74428 h 117093"/>
              <a:gd name="connsiteX131" fmla="*/ 5018568 w 7697972"/>
              <a:gd name="connsiteY131" fmla="*/ 95693 h 117093"/>
              <a:gd name="connsiteX132" fmla="*/ 5050465 w 7697972"/>
              <a:gd name="connsiteY132" fmla="*/ 85061 h 117093"/>
              <a:gd name="connsiteX133" fmla="*/ 5092995 w 7697972"/>
              <a:gd name="connsiteY133" fmla="*/ 53163 h 117093"/>
              <a:gd name="connsiteX134" fmla="*/ 5146158 w 7697972"/>
              <a:gd name="connsiteY134" fmla="*/ 85061 h 117093"/>
              <a:gd name="connsiteX135" fmla="*/ 5156791 w 7697972"/>
              <a:gd name="connsiteY135" fmla="*/ 53163 h 117093"/>
              <a:gd name="connsiteX136" fmla="*/ 5188688 w 7697972"/>
              <a:gd name="connsiteY136" fmla="*/ 42530 h 117093"/>
              <a:gd name="connsiteX137" fmla="*/ 5220586 w 7697972"/>
              <a:gd name="connsiteY137" fmla="*/ 53163 h 117093"/>
              <a:gd name="connsiteX138" fmla="*/ 5241851 w 7697972"/>
              <a:gd name="connsiteY138" fmla="*/ 21265 h 117093"/>
              <a:gd name="connsiteX139" fmla="*/ 5273749 w 7697972"/>
              <a:gd name="connsiteY139" fmla="*/ 0 h 117093"/>
              <a:gd name="connsiteX140" fmla="*/ 5305647 w 7697972"/>
              <a:gd name="connsiteY140" fmla="*/ 10633 h 117093"/>
              <a:gd name="connsiteX141" fmla="*/ 5326912 w 7697972"/>
              <a:gd name="connsiteY141" fmla="*/ 74428 h 117093"/>
              <a:gd name="connsiteX142" fmla="*/ 5390707 w 7697972"/>
              <a:gd name="connsiteY142" fmla="*/ 106326 h 117093"/>
              <a:gd name="connsiteX143" fmla="*/ 5401340 w 7697972"/>
              <a:gd name="connsiteY143" fmla="*/ 74428 h 117093"/>
              <a:gd name="connsiteX144" fmla="*/ 5433237 w 7697972"/>
              <a:gd name="connsiteY144" fmla="*/ 95693 h 117093"/>
              <a:gd name="connsiteX145" fmla="*/ 5454502 w 7697972"/>
              <a:gd name="connsiteY145" fmla="*/ 31898 h 117093"/>
              <a:gd name="connsiteX146" fmla="*/ 5497033 w 7697972"/>
              <a:gd name="connsiteY146" fmla="*/ 42530 h 117093"/>
              <a:gd name="connsiteX147" fmla="*/ 5550195 w 7697972"/>
              <a:gd name="connsiteY147" fmla="*/ 85061 h 117093"/>
              <a:gd name="connsiteX148" fmla="*/ 5560828 w 7697972"/>
              <a:gd name="connsiteY148" fmla="*/ 53163 h 117093"/>
              <a:gd name="connsiteX149" fmla="*/ 5624623 w 7697972"/>
              <a:gd name="connsiteY149" fmla="*/ 74428 h 117093"/>
              <a:gd name="connsiteX150" fmla="*/ 5635256 w 7697972"/>
              <a:gd name="connsiteY150" fmla="*/ 42530 h 117093"/>
              <a:gd name="connsiteX151" fmla="*/ 5677786 w 7697972"/>
              <a:gd name="connsiteY151" fmla="*/ 95693 h 117093"/>
              <a:gd name="connsiteX152" fmla="*/ 5709684 w 7697972"/>
              <a:gd name="connsiteY152" fmla="*/ 63795 h 117093"/>
              <a:gd name="connsiteX153" fmla="*/ 5720316 w 7697972"/>
              <a:gd name="connsiteY153" fmla="*/ 31898 h 117093"/>
              <a:gd name="connsiteX154" fmla="*/ 5752214 w 7697972"/>
              <a:gd name="connsiteY154" fmla="*/ 21265 h 117093"/>
              <a:gd name="connsiteX155" fmla="*/ 5805377 w 7697972"/>
              <a:gd name="connsiteY155" fmla="*/ 74428 h 117093"/>
              <a:gd name="connsiteX156" fmla="*/ 5816009 w 7697972"/>
              <a:gd name="connsiteY156" fmla="*/ 42530 h 117093"/>
              <a:gd name="connsiteX157" fmla="*/ 5847907 w 7697972"/>
              <a:gd name="connsiteY157" fmla="*/ 21265 h 117093"/>
              <a:gd name="connsiteX158" fmla="*/ 5890437 w 7697972"/>
              <a:gd name="connsiteY158" fmla="*/ 31898 h 117093"/>
              <a:gd name="connsiteX159" fmla="*/ 5932968 w 7697972"/>
              <a:gd name="connsiteY159" fmla="*/ 42530 h 117093"/>
              <a:gd name="connsiteX160" fmla="*/ 5964865 w 7697972"/>
              <a:gd name="connsiteY160" fmla="*/ 63795 h 117093"/>
              <a:gd name="connsiteX161" fmla="*/ 5996763 w 7697972"/>
              <a:gd name="connsiteY161" fmla="*/ 74428 h 117093"/>
              <a:gd name="connsiteX162" fmla="*/ 6060558 w 7697972"/>
              <a:gd name="connsiteY162" fmla="*/ 42530 h 117093"/>
              <a:gd name="connsiteX163" fmla="*/ 6071191 w 7697972"/>
              <a:gd name="connsiteY163" fmla="*/ 74428 h 117093"/>
              <a:gd name="connsiteX164" fmla="*/ 6103088 w 7697972"/>
              <a:gd name="connsiteY164" fmla="*/ 95693 h 117093"/>
              <a:gd name="connsiteX165" fmla="*/ 6145619 w 7697972"/>
              <a:gd name="connsiteY165" fmla="*/ 42530 h 117093"/>
              <a:gd name="connsiteX166" fmla="*/ 6156251 w 7697972"/>
              <a:gd name="connsiteY166" fmla="*/ 74428 h 117093"/>
              <a:gd name="connsiteX167" fmla="*/ 6220047 w 7697972"/>
              <a:gd name="connsiteY167" fmla="*/ 31898 h 117093"/>
              <a:gd name="connsiteX168" fmla="*/ 6262577 w 7697972"/>
              <a:gd name="connsiteY168" fmla="*/ 42530 h 117093"/>
              <a:gd name="connsiteX169" fmla="*/ 6315740 w 7697972"/>
              <a:gd name="connsiteY169" fmla="*/ 42530 h 117093"/>
              <a:gd name="connsiteX170" fmla="*/ 6400800 w 7697972"/>
              <a:gd name="connsiteY170" fmla="*/ 31898 h 117093"/>
              <a:gd name="connsiteX171" fmla="*/ 6432698 w 7697972"/>
              <a:gd name="connsiteY171" fmla="*/ 21265 h 117093"/>
              <a:gd name="connsiteX172" fmla="*/ 6464595 w 7697972"/>
              <a:gd name="connsiteY172" fmla="*/ 42530 h 117093"/>
              <a:gd name="connsiteX173" fmla="*/ 6485861 w 7697972"/>
              <a:gd name="connsiteY173" fmla="*/ 63795 h 117093"/>
              <a:gd name="connsiteX174" fmla="*/ 6517758 w 7697972"/>
              <a:gd name="connsiteY174" fmla="*/ 74428 h 117093"/>
              <a:gd name="connsiteX175" fmla="*/ 6549656 w 7697972"/>
              <a:gd name="connsiteY175" fmla="*/ 95693 h 117093"/>
              <a:gd name="connsiteX176" fmla="*/ 6581554 w 7697972"/>
              <a:gd name="connsiteY176" fmla="*/ 42530 h 117093"/>
              <a:gd name="connsiteX177" fmla="*/ 6624084 w 7697972"/>
              <a:gd name="connsiteY177" fmla="*/ 53163 h 117093"/>
              <a:gd name="connsiteX178" fmla="*/ 6645349 w 7697972"/>
              <a:gd name="connsiteY178" fmla="*/ 85061 h 117093"/>
              <a:gd name="connsiteX179" fmla="*/ 6655981 w 7697972"/>
              <a:gd name="connsiteY179" fmla="*/ 53163 h 117093"/>
              <a:gd name="connsiteX180" fmla="*/ 6709144 w 7697972"/>
              <a:gd name="connsiteY180" fmla="*/ 21265 h 117093"/>
              <a:gd name="connsiteX181" fmla="*/ 6762307 w 7697972"/>
              <a:gd name="connsiteY181" fmla="*/ 42530 h 117093"/>
              <a:gd name="connsiteX182" fmla="*/ 6794205 w 7697972"/>
              <a:gd name="connsiteY182" fmla="*/ 63795 h 117093"/>
              <a:gd name="connsiteX183" fmla="*/ 6826102 w 7697972"/>
              <a:gd name="connsiteY183" fmla="*/ 74428 h 117093"/>
              <a:gd name="connsiteX184" fmla="*/ 6879265 w 7697972"/>
              <a:gd name="connsiteY184" fmla="*/ 116958 h 117093"/>
              <a:gd name="connsiteX185" fmla="*/ 6889898 w 7697972"/>
              <a:gd name="connsiteY185" fmla="*/ 85061 h 117093"/>
              <a:gd name="connsiteX186" fmla="*/ 6943061 w 7697972"/>
              <a:gd name="connsiteY186" fmla="*/ 53163 h 117093"/>
              <a:gd name="connsiteX187" fmla="*/ 6974958 w 7697972"/>
              <a:gd name="connsiteY187" fmla="*/ 63795 h 117093"/>
              <a:gd name="connsiteX188" fmla="*/ 6996223 w 7697972"/>
              <a:gd name="connsiteY188" fmla="*/ 85061 h 117093"/>
              <a:gd name="connsiteX189" fmla="*/ 7017488 w 7697972"/>
              <a:gd name="connsiteY189" fmla="*/ 63795 h 117093"/>
              <a:gd name="connsiteX190" fmla="*/ 7049386 w 7697972"/>
              <a:gd name="connsiteY190" fmla="*/ 53163 h 117093"/>
              <a:gd name="connsiteX191" fmla="*/ 7134447 w 7697972"/>
              <a:gd name="connsiteY191" fmla="*/ 95693 h 117093"/>
              <a:gd name="connsiteX192" fmla="*/ 7145079 w 7697972"/>
              <a:gd name="connsiteY192" fmla="*/ 63795 h 117093"/>
              <a:gd name="connsiteX193" fmla="*/ 7208874 w 7697972"/>
              <a:gd name="connsiteY193" fmla="*/ 74428 h 117093"/>
              <a:gd name="connsiteX194" fmla="*/ 7240772 w 7697972"/>
              <a:gd name="connsiteY194" fmla="*/ 85061 h 117093"/>
              <a:gd name="connsiteX195" fmla="*/ 7251405 w 7697972"/>
              <a:gd name="connsiteY195" fmla="*/ 53163 h 117093"/>
              <a:gd name="connsiteX196" fmla="*/ 7272670 w 7697972"/>
              <a:gd name="connsiteY196" fmla="*/ 85061 h 117093"/>
              <a:gd name="connsiteX197" fmla="*/ 7336465 w 7697972"/>
              <a:gd name="connsiteY197" fmla="*/ 116958 h 117093"/>
              <a:gd name="connsiteX198" fmla="*/ 7347098 w 7697972"/>
              <a:gd name="connsiteY198" fmla="*/ 53163 h 117093"/>
              <a:gd name="connsiteX199" fmla="*/ 7378995 w 7697972"/>
              <a:gd name="connsiteY199" fmla="*/ 63795 h 117093"/>
              <a:gd name="connsiteX200" fmla="*/ 7442791 w 7697972"/>
              <a:gd name="connsiteY200" fmla="*/ 42530 h 117093"/>
              <a:gd name="connsiteX201" fmla="*/ 7474688 w 7697972"/>
              <a:gd name="connsiteY201" fmla="*/ 31898 h 117093"/>
              <a:gd name="connsiteX202" fmla="*/ 7538484 w 7697972"/>
              <a:gd name="connsiteY202" fmla="*/ 53163 h 117093"/>
              <a:gd name="connsiteX203" fmla="*/ 7570381 w 7697972"/>
              <a:gd name="connsiteY203" fmla="*/ 42530 h 117093"/>
              <a:gd name="connsiteX204" fmla="*/ 7655442 w 7697972"/>
              <a:gd name="connsiteY204" fmla="*/ 53163 h 117093"/>
              <a:gd name="connsiteX205" fmla="*/ 7666074 w 7697972"/>
              <a:gd name="connsiteY205" fmla="*/ 85061 h 117093"/>
              <a:gd name="connsiteX206" fmla="*/ 7697972 w 7697972"/>
              <a:gd name="connsiteY206" fmla="*/ 63795 h 11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</a:cxnLst>
            <a:rect l="l" t="t" r="r" b="b"/>
            <a:pathLst>
              <a:path w="7697972" h="117093">
                <a:moveTo>
                  <a:pt x="0" y="63795"/>
                </a:moveTo>
                <a:cubicBezTo>
                  <a:pt x="21265" y="67339"/>
                  <a:pt x="42403" y="77102"/>
                  <a:pt x="63795" y="74428"/>
                </a:cubicBezTo>
                <a:cubicBezTo>
                  <a:pt x="148714" y="63814"/>
                  <a:pt x="13248" y="29226"/>
                  <a:pt x="116958" y="63795"/>
                </a:cubicBezTo>
                <a:cubicBezTo>
                  <a:pt x="212633" y="31905"/>
                  <a:pt x="83744" y="63468"/>
                  <a:pt x="170121" y="85061"/>
                </a:cubicBezTo>
                <a:cubicBezTo>
                  <a:pt x="179846" y="87492"/>
                  <a:pt x="182790" y="68953"/>
                  <a:pt x="191386" y="63795"/>
                </a:cubicBezTo>
                <a:cubicBezTo>
                  <a:pt x="200997" y="58029"/>
                  <a:pt x="212651" y="56707"/>
                  <a:pt x="223284" y="53163"/>
                </a:cubicBezTo>
                <a:cubicBezTo>
                  <a:pt x="314697" y="114106"/>
                  <a:pt x="199037" y="49121"/>
                  <a:pt x="287079" y="63795"/>
                </a:cubicBezTo>
                <a:cubicBezTo>
                  <a:pt x="299684" y="65896"/>
                  <a:pt x="307547" y="79346"/>
                  <a:pt x="318977" y="85061"/>
                </a:cubicBezTo>
                <a:cubicBezTo>
                  <a:pt x="329001" y="90073"/>
                  <a:pt x="340242" y="92149"/>
                  <a:pt x="350874" y="95693"/>
                </a:cubicBezTo>
                <a:cubicBezTo>
                  <a:pt x="361507" y="92149"/>
                  <a:pt x="374847" y="92986"/>
                  <a:pt x="382772" y="85061"/>
                </a:cubicBezTo>
                <a:cubicBezTo>
                  <a:pt x="390697" y="77136"/>
                  <a:pt x="382532" y="55881"/>
                  <a:pt x="393405" y="53163"/>
                </a:cubicBezTo>
                <a:cubicBezTo>
                  <a:pt x="405802" y="50064"/>
                  <a:pt x="415324" y="66445"/>
                  <a:pt x="425302" y="74428"/>
                </a:cubicBezTo>
                <a:cubicBezTo>
                  <a:pt x="467002" y="107788"/>
                  <a:pt x="423073" y="87861"/>
                  <a:pt x="478465" y="106326"/>
                </a:cubicBezTo>
                <a:cubicBezTo>
                  <a:pt x="489098" y="99238"/>
                  <a:pt x="502380" y="95040"/>
                  <a:pt x="510363" y="85061"/>
                </a:cubicBezTo>
                <a:cubicBezTo>
                  <a:pt x="534901" y="54388"/>
                  <a:pt x="503467" y="35636"/>
                  <a:pt x="542261" y="74428"/>
                </a:cubicBezTo>
                <a:cubicBezTo>
                  <a:pt x="557306" y="69413"/>
                  <a:pt x="603333" y="53163"/>
                  <a:pt x="616688" y="53163"/>
                </a:cubicBezTo>
                <a:cubicBezTo>
                  <a:pt x="638247" y="53163"/>
                  <a:pt x="659219" y="60251"/>
                  <a:pt x="680484" y="63795"/>
                </a:cubicBezTo>
                <a:cubicBezTo>
                  <a:pt x="685857" y="60213"/>
                  <a:pt x="731700" y="25609"/>
                  <a:pt x="744279" y="31898"/>
                </a:cubicBezTo>
                <a:cubicBezTo>
                  <a:pt x="754303" y="36910"/>
                  <a:pt x="749146" y="54185"/>
                  <a:pt x="754912" y="63795"/>
                </a:cubicBezTo>
                <a:cubicBezTo>
                  <a:pt x="760070" y="72391"/>
                  <a:pt x="769089" y="77972"/>
                  <a:pt x="776177" y="85061"/>
                </a:cubicBezTo>
                <a:cubicBezTo>
                  <a:pt x="783265" y="77972"/>
                  <a:pt x="788476" y="68278"/>
                  <a:pt x="797442" y="63795"/>
                </a:cubicBezTo>
                <a:cubicBezTo>
                  <a:pt x="817491" y="53770"/>
                  <a:pt x="861237" y="42530"/>
                  <a:pt x="861237" y="42530"/>
                </a:cubicBezTo>
                <a:cubicBezTo>
                  <a:pt x="880415" y="61708"/>
                  <a:pt x="894258" y="85061"/>
                  <a:pt x="925033" y="85061"/>
                </a:cubicBezTo>
                <a:cubicBezTo>
                  <a:pt x="936241" y="85061"/>
                  <a:pt x="946298" y="77972"/>
                  <a:pt x="956930" y="74428"/>
                </a:cubicBezTo>
                <a:cubicBezTo>
                  <a:pt x="964018" y="63795"/>
                  <a:pt x="965416" y="42530"/>
                  <a:pt x="978195" y="42530"/>
                </a:cubicBezTo>
                <a:cubicBezTo>
                  <a:pt x="989403" y="42530"/>
                  <a:pt x="978803" y="69416"/>
                  <a:pt x="988828" y="74428"/>
                </a:cubicBezTo>
                <a:cubicBezTo>
                  <a:pt x="998853" y="79440"/>
                  <a:pt x="1009853" y="66513"/>
                  <a:pt x="1020726" y="63795"/>
                </a:cubicBezTo>
                <a:cubicBezTo>
                  <a:pt x="1038258" y="59412"/>
                  <a:pt x="1056167" y="56707"/>
                  <a:pt x="1073888" y="53163"/>
                </a:cubicBezTo>
                <a:cubicBezTo>
                  <a:pt x="1100287" y="132358"/>
                  <a:pt x="1068755" y="59030"/>
                  <a:pt x="1095154" y="53163"/>
                </a:cubicBezTo>
                <a:cubicBezTo>
                  <a:pt x="1123047" y="46964"/>
                  <a:pt x="1151861" y="60251"/>
                  <a:pt x="1180214" y="63795"/>
                </a:cubicBezTo>
                <a:cubicBezTo>
                  <a:pt x="1207278" y="54774"/>
                  <a:pt x="1216945" y="44464"/>
                  <a:pt x="1244009" y="63795"/>
                </a:cubicBezTo>
                <a:cubicBezTo>
                  <a:pt x="1260324" y="75448"/>
                  <a:pt x="1286540" y="106326"/>
                  <a:pt x="1286540" y="106326"/>
                </a:cubicBezTo>
                <a:cubicBezTo>
                  <a:pt x="1293628" y="95693"/>
                  <a:pt x="1295125" y="76013"/>
                  <a:pt x="1307805" y="74428"/>
                </a:cubicBezTo>
                <a:cubicBezTo>
                  <a:pt x="1330047" y="71648"/>
                  <a:pt x="1371600" y="95693"/>
                  <a:pt x="1371600" y="95693"/>
                </a:cubicBezTo>
                <a:cubicBezTo>
                  <a:pt x="1381934" y="88803"/>
                  <a:pt x="1418466" y="60409"/>
                  <a:pt x="1435395" y="63795"/>
                </a:cubicBezTo>
                <a:cubicBezTo>
                  <a:pt x="1445225" y="65761"/>
                  <a:pt x="1449572" y="77972"/>
                  <a:pt x="1456661" y="85061"/>
                </a:cubicBezTo>
                <a:cubicBezTo>
                  <a:pt x="1460205" y="74428"/>
                  <a:pt x="1457269" y="58175"/>
                  <a:pt x="1467293" y="53163"/>
                </a:cubicBezTo>
                <a:cubicBezTo>
                  <a:pt x="1477317" y="48151"/>
                  <a:pt x="1488889" y="59380"/>
                  <a:pt x="1499191" y="63795"/>
                </a:cubicBezTo>
                <a:cubicBezTo>
                  <a:pt x="1513760" y="70039"/>
                  <a:pt x="1527544" y="77972"/>
                  <a:pt x="1541721" y="85061"/>
                </a:cubicBezTo>
                <a:cubicBezTo>
                  <a:pt x="1552354" y="81517"/>
                  <a:pt x="1562411" y="74428"/>
                  <a:pt x="1573619" y="74428"/>
                </a:cubicBezTo>
                <a:cubicBezTo>
                  <a:pt x="1584827" y="74428"/>
                  <a:pt x="1594740" y="81982"/>
                  <a:pt x="1605516" y="85061"/>
                </a:cubicBezTo>
                <a:cubicBezTo>
                  <a:pt x="1619567" y="89076"/>
                  <a:pt x="1633870" y="92149"/>
                  <a:pt x="1648047" y="95693"/>
                </a:cubicBezTo>
                <a:cubicBezTo>
                  <a:pt x="1723965" y="70387"/>
                  <a:pt x="1693191" y="61994"/>
                  <a:pt x="1743740" y="95693"/>
                </a:cubicBezTo>
                <a:cubicBezTo>
                  <a:pt x="1753191" y="81517"/>
                  <a:pt x="1773274" y="42530"/>
                  <a:pt x="1796902" y="42530"/>
                </a:cubicBezTo>
                <a:cubicBezTo>
                  <a:pt x="1806927" y="42530"/>
                  <a:pt x="1811079" y="56707"/>
                  <a:pt x="1818168" y="63795"/>
                </a:cubicBezTo>
                <a:cubicBezTo>
                  <a:pt x="1828800" y="60251"/>
                  <a:pt x="1839010" y="51320"/>
                  <a:pt x="1850065" y="53163"/>
                </a:cubicBezTo>
                <a:cubicBezTo>
                  <a:pt x="1862670" y="55264"/>
                  <a:pt x="1869184" y="74428"/>
                  <a:pt x="1881963" y="74428"/>
                </a:cubicBezTo>
                <a:cubicBezTo>
                  <a:pt x="1894742" y="74428"/>
                  <a:pt x="1903228" y="60251"/>
                  <a:pt x="1913861" y="53163"/>
                </a:cubicBezTo>
                <a:cubicBezTo>
                  <a:pt x="1988289" y="77972"/>
                  <a:pt x="1956391" y="81517"/>
                  <a:pt x="2009554" y="63795"/>
                </a:cubicBezTo>
                <a:cubicBezTo>
                  <a:pt x="2027275" y="67339"/>
                  <a:pt x="2044644" y="74428"/>
                  <a:pt x="2062716" y="74428"/>
                </a:cubicBezTo>
                <a:cubicBezTo>
                  <a:pt x="2084725" y="74428"/>
                  <a:pt x="2110385" y="53281"/>
                  <a:pt x="2126512" y="42530"/>
                </a:cubicBezTo>
                <a:cubicBezTo>
                  <a:pt x="2130229" y="53683"/>
                  <a:pt x="2143418" y="102578"/>
                  <a:pt x="2158409" y="106326"/>
                </a:cubicBezTo>
                <a:cubicBezTo>
                  <a:pt x="2179324" y="111555"/>
                  <a:pt x="2200940" y="99237"/>
                  <a:pt x="2222205" y="95693"/>
                </a:cubicBezTo>
                <a:cubicBezTo>
                  <a:pt x="2231656" y="81516"/>
                  <a:pt x="2251739" y="42530"/>
                  <a:pt x="2275368" y="42530"/>
                </a:cubicBezTo>
                <a:cubicBezTo>
                  <a:pt x="2288147" y="42530"/>
                  <a:pt x="2296633" y="56707"/>
                  <a:pt x="2307265" y="63795"/>
                </a:cubicBezTo>
                <a:cubicBezTo>
                  <a:pt x="2326380" y="121137"/>
                  <a:pt x="2306618" y="89831"/>
                  <a:pt x="2339163" y="63795"/>
                </a:cubicBezTo>
                <a:cubicBezTo>
                  <a:pt x="2347915" y="56794"/>
                  <a:pt x="2360428" y="56707"/>
                  <a:pt x="2371061" y="53163"/>
                </a:cubicBezTo>
                <a:cubicBezTo>
                  <a:pt x="2421843" y="19308"/>
                  <a:pt x="2390533" y="25365"/>
                  <a:pt x="2413591" y="63795"/>
                </a:cubicBezTo>
                <a:cubicBezTo>
                  <a:pt x="2418749" y="72391"/>
                  <a:pt x="2427768" y="77972"/>
                  <a:pt x="2434856" y="85061"/>
                </a:cubicBezTo>
                <a:cubicBezTo>
                  <a:pt x="2446218" y="73698"/>
                  <a:pt x="2471922" y="45213"/>
                  <a:pt x="2488019" y="42530"/>
                </a:cubicBezTo>
                <a:cubicBezTo>
                  <a:pt x="2499074" y="40688"/>
                  <a:pt x="2509284" y="49619"/>
                  <a:pt x="2519916" y="53163"/>
                </a:cubicBezTo>
                <a:cubicBezTo>
                  <a:pt x="2523460" y="63796"/>
                  <a:pt x="2522624" y="77136"/>
                  <a:pt x="2530549" y="85061"/>
                </a:cubicBezTo>
                <a:cubicBezTo>
                  <a:pt x="2551814" y="106325"/>
                  <a:pt x="2573079" y="92149"/>
                  <a:pt x="2594344" y="85061"/>
                </a:cubicBezTo>
                <a:cubicBezTo>
                  <a:pt x="2601432" y="77972"/>
                  <a:pt x="2605779" y="65761"/>
                  <a:pt x="2615609" y="63795"/>
                </a:cubicBezTo>
                <a:cubicBezTo>
                  <a:pt x="2645819" y="57753"/>
                  <a:pt x="2657037" y="88723"/>
                  <a:pt x="2668772" y="106326"/>
                </a:cubicBezTo>
                <a:cubicBezTo>
                  <a:pt x="2679405" y="99238"/>
                  <a:pt x="2692687" y="95040"/>
                  <a:pt x="2700670" y="85061"/>
                </a:cubicBezTo>
                <a:cubicBezTo>
                  <a:pt x="2741912" y="33508"/>
                  <a:pt x="2673603" y="65730"/>
                  <a:pt x="2743200" y="42530"/>
                </a:cubicBezTo>
                <a:cubicBezTo>
                  <a:pt x="2757377" y="46074"/>
                  <a:pt x="2773571" y="45057"/>
                  <a:pt x="2785730" y="53163"/>
                </a:cubicBezTo>
                <a:cubicBezTo>
                  <a:pt x="2836113" y="86753"/>
                  <a:pt x="2774786" y="95798"/>
                  <a:pt x="2838893" y="74428"/>
                </a:cubicBezTo>
                <a:cubicBezTo>
                  <a:pt x="2845982" y="53163"/>
                  <a:pt x="2845982" y="17721"/>
                  <a:pt x="2881423" y="53163"/>
                </a:cubicBezTo>
                <a:cubicBezTo>
                  <a:pt x="2889348" y="61088"/>
                  <a:pt x="2884131" y="77136"/>
                  <a:pt x="2892056" y="85061"/>
                </a:cubicBezTo>
                <a:cubicBezTo>
                  <a:pt x="2899981" y="92986"/>
                  <a:pt x="2913321" y="92149"/>
                  <a:pt x="2923954" y="95693"/>
                </a:cubicBezTo>
                <a:cubicBezTo>
                  <a:pt x="2934586" y="92149"/>
                  <a:pt x="2946241" y="90827"/>
                  <a:pt x="2955851" y="85061"/>
                </a:cubicBezTo>
                <a:cubicBezTo>
                  <a:pt x="2964447" y="79903"/>
                  <a:pt x="2969288" y="70057"/>
                  <a:pt x="2977116" y="63795"/>
                </a:cubicBezTo>
                <a:cubicBezTo>
                  <a:pt x="2987095" y="55812"/>
                  <a:pt x="2998381" y="49618"/>
                  <a:pt x="3009014" y="42530"/>
                </a:cubicBezTo>
                <a:cubicBezTo>
                  <a:pt x="3023191" y="46074"/>
                  <a:pt x="3037003" y="54617"/>
                  <a:pt x="3051544" y="53163"/>
                </a:cubicBezTo>
                <a:cubicBezTo>
                  <a:pt x="3073848" y="50933"/>
                  <a:pt x="3115340" y="31898"/>
                  <a:pt x="3115340" y="31898"/>
                </a:cubicBezTo>
                <a:cubicBezTo>
                  <a:pt x="3125972" y="42530"/>
                  <a:pt x="3132293" y="62135"/>
                  <a:pt x="3147237" y="63795"/>
                </a:cubicBezTo>
                <a:cubicBezTo>
                  <a:pt x="3169516" y="66270"/>
                  <a:pt x="3211033" y="42530"/>
                  <a:pt x="3211033" y="42530"/>
                </a:cubicBezTo>
                <a:cubicBezTo>
                  <a:pt x="3221665" y="49618"/>
                  <a:pt x="3232952" y="55812"/>
                  <a:pt x="3242930" y="63795"/>
                </a:cubicBezTo>
                <a:cubicBezTo>
                  <a:pt x="3250758" y="70057"/>
                  <a:pt x="3254170" y="85061"/>
                  <a:pt x="3264195" y="85061"/>
                </a:cubicBezTo>
                <a:cubicBezTo>
                  <a:pt x="3274220" y="85061"/>
                  <a:pt x="3276865" y="68953"/>
                  <a:pt x="3285461" y="63795"/>
                </a:cubicBezTo>
                <a:cubicBezTo>
                  <a:pt x="3295071" y="58029"/>
                  <a:pt x="3306726" y="56707"/>
                  <a:pt x="3317358" y="53163"/>
                </a:cubicBezTo>
                <a:cubicBezTo>
                  <a:pt x="3327991" y="56707"/>
                  <a:pt x="3339645" y="58029"/>
                  <a:pt x="3349256" y="63795"/>
                </a:cubicBezTo>
                <a:cubicBezTo>
                  <a:pt x="3357852" y="68953"/>
                  <a:pt x="3361011" y="88231"/>
                  <a:pt x="3370521" y="85061"/>
                </a:cubicBezTo>
                <a:cubicBezTo>
                  <a:pt x="3381154" y="81517"/>
                  <a:pt x="3373229" y="61088"/>
                  <a:pt x="3381154" y="53163"/>
                </a:cubicBezTo>
                <a:cubicBezTo>
                  <a:pt x="3389079" y="45238"/>
                  <a:pt x="3402419" y="46074"/>
                  <a:pt x="3413051" y="42530"/>
                </a:cubicBezTo>
                <a:cubicBezTo>
                  <a:pt x="3416595" y="53163"/>
                  <a:pt x="3414932" y="67426"/>
                  <a:pt x="3423684" y="74428"/>
                </a:cubicBezTo>
                <a:cubicBezTo>
                  <a:pt x="3446845" y="92957"/>
                  <a:pt x="3475546" y="85711"/>
                  <a:pt x="3498112" y="74428"/>
                </a:cubicBezTo>
                <a:cubicBezTo>
                  <a:pt x="3509541" y="68713"/>
                  <a:pt x="3519377" y="60251"/>
                  <a:pt x="3530009" y="53163"/>
                </a:cubicBezTo>
                <a:cubicBezTo>
                  <a:pt x="3540642" y="56707"/>
                  <a:pt x="3550699" y="63795"/>
                  <a:pt x="3561907" y="63795"/>
                </a:cubicBezTo>
                <a:cubicBezTo>
                  <a:pt x="3646966" y="63795"/>
                  <a:pt x="3540645" y="35443"/>
                  <a:pt x="3625702" y="63795"/>
                </a:cubicBezTo>
                <a:cubicBezTo>
                  <a:pt x="3632791" y="70884"/>
                  <a:pt x="3636943" y="85061"/>
                  <a:pt x="3646968" y="85061"/>
                </a:cubicBezTo>
                <a:cubicBezTo>
                  <a:pt x="3656993" y="85061"/>
                  <a:pt x="3660405" y="70057"/>
                  <a:pt x="3668233" y="63795"/>
                </a:cubicBezTo>
                <a:cubicBezTo>
                  <a:pt x="3678211" y="55812"/>
                  <a:pt x="3689498" y="49618"/>
                  <a:pt x="3700130" y="42530"/>
                </a:cubicBezTo>
                <a:cubicBezTo>
                  <a:pt x="3710763" y="46074"/>
                  <a:pt x="3722003" y="48151"/>
                  <a:pt x="3732028" y="53163"/>
                </a:cubicBezTo>
                <a:cubicBezTo>
                  <a:pt x="3743458" y="58878"/>
                  <a:pt x="3751529" y="77527"/>
                  <a:pt x="3763926" y="74428"/>
                </a:cubicBezTo>
                <a:cubicBezTo>
                  <a:pt x="3774799" y="71710"/>
                  <a:pt x="3771014" y="53163"/>
                  <a:pt x="3774558" y="42530"/>
                </a:cubicBezTo>
                <a:cubicBezTo>
                  <a:pt x="3785191" y="46074"/>
                  <a:pt x="3796431" y="48151"/>
                  <a:pt x="3806456" y="53163"/>
                </a:cubicBezTo>
                <a:cubicBezTo>
                  <a:pt x="3817886" y="58878"/>
                  <a:pt x="3825575" y="74428"/>
                  <a:pt x="3838354" y="74428"/>
                </a:cubicBezTo>
                <a:cubicBezTo>
                  <a:pt x="3860769" y="74428"/>
                  <a:pt x="3902149" y="53163"/>
                  <a:pt x="3902149" y="53163"/>
                </a:cubicBezTo>
                <a:cubicBezTo>
                  <a:pt x="3906199" y="65315"/>
                  <a:pt x="3912274" y="111896"/>
                  <a:pt x="3944679" y="95693"/>
                </a:cubicBezTo>
                <a:cubicBezTo>
                  <a:pt x="3954704" y="90681"/>
                  <a:pt x="3947387" y="71720"/>
                  <a:pt x="3955312" y="63795"/>
                </a:cubicBezTo>
                <a:cubicBezTo>
                  <a:pt x="3963237" y="55870"/>
                  <a:pt x="3976577" y="56707"/>
                  <a:pt x="3987209" y="53163"/>
                </a:cubicBezTo>
                <a:cubicBezTo>
                  <a:pt x="3997842" y="56707"/>
                  <a:pt x="4008052" y="65638"/>
                  <a:pt x="4019107" y="63795"/>
                </a:cubicBezTo>
                <a:cubicBezTo>
                  <a:pt x="4073426" y="54742"/>
                  <a:pt x="4027396" y="22326"/>
                  <a:pt x="4082902" y="53163"/>
                </a:cubicBezTo>
                <a:cubicBezTo>
                  <a:pt x="4105243" y="65575"/>
                  <a:pt x="4146698" y="95693"/>
                  <a:pt x="4146698" y="95693"/>
                </a:cubicBezTo>
                <a:cubicBezTo>
                  <a:pt x="4156149" y="81516"/>
                  <a:pt x="4176232" y="42530"/>
                  <a:pt x="4199861" y="42530"/>
                </a:cubicBezTo>
                <a:cubicBezTo>
                  <a:pt x="4222276" y="42530"/>
                  <a:pt x="4263656" y="63795"/>
                  <a:pt x="4263656" y="63795"/>
                </a:cubicBezTo>
                <a:cubicBezTo>
                  <a:pt x="4289269" y="140640"/>
                  <a:pt x="4254957" y="58963"/>
                  <a:pt x="4295554" y="31898"/>
                </a:cubicBezTo>
                <a:lnTo>
                  <a:pt x="4327451" y="10633"/>
                </a:lnTo>
                <a:cubicBezTo>
                  <a:pt x="4330073" y="18498"/>
                  <a:pt x="4345609" y="74428"/>
                  <a:pt x="4359349" y="74428"/>
                </a:cubicBezTo>
                <a:cubicBezTo>
                  <a:pt x="4370557" y="74428"/>
                  <a:pt x="4364215" y="52141"/>
                  <a:pt x="4369981" y="42530"/>
                </a:cubicBezTo>
                <a:cubicBezTo>
                  <a:pt x="4375139" y="33934"/>
                  <a:pt x="4384158" y="28353"/>
                  <a:pt x="4391247" y="21265"/>
                </a:cubicBezTo>
                <a:cubicBezTo>
                  <a:pt x="4405424" y="24809"/>
                  <a:pt x="4421618" y="23792"/>
                  <a:pt x="4433777" y="31898"/>
                </a:cubicBezTo>
                <a:cubicBezTo>
                  <a:pt x="4444409" y="38986"/>
                  <a:pt x="4447059" y="53817"/>
                  <a:pt x="4455042" y="63795"/>
                </a:cubicBezTo>
                <a:cubicBezTo>
                  <a:pt x="4461304" y="71623"/>
                  <a:pt x="4469219" y="77972"/>
                  <a:pt x="4476307" y="85061"/>
                </a:cubicBezTo>
                <a:cubicBezTo>
                  <a:pt x="4486940" y="81517"/>
                  <a:pt x="4500280" y="82353"/>
                  <a:pt x="4508205" y="74428"/>
                </a:cubicBezTo>
                <a:cubicBezTo>
                  <a:pt x="4516130" y="66503"/>
                  <a:pt x="4507964" y="45248"/>
                  <a:pt x="4518837" y="42530"/>
                </a:cubicBezTo>
                <a:cubicBezTo>
                  <a:pt x="4531234" y="39431"/>
                  <a:pt x="4539305" y="58080"/>
                  <a:pt x="4550735" y="63795"/>
                </a:cubicBezTo>
                <a:cubicBezTo>
                  <a:pt x="4638771" y="107813"/>
                  <a:pt x="4523124" y="34755"/>
                  <a:pt x="4614530" y="95693"/>
                </a:cubicBezTo>
                <a:cubicBezTo>
                  <a:pt x="4621618" y="85060"/>
                  <a:pt x="4625816" y="71778"/>
                  <a:pt x="4635795" y="63795"/>
                </a:cubicBezTo>
                <a:cubicBezTo>
                  <a:pt x="4661950" y="42871"/>
                  <a:pt x="4693608" y="58346"/>
                  <a:pt x="4720856" y="63795"/>
                </a:cubicBezTo>
                <a:cubicBezTo>
                  <a:pt x="4761415" y="104356"/>
                  <a:pt x="4726626" y="81722"/>
                  <a:pt x="4752754" y="42530"/>
                </a:cubicBezTo>
                <a:cubicBezTo>
                  <a:pt x="4759842" y="31898"/>
                  <a:pt x="4774019" y="28353"/>
                  <a:pt x="4784651" y="21265"/>
                </a:cubicBezTo>
                <a:cubicBezTo>
                  <a:pt x="4788195" y="26582"/>
                  <a:pt x="4820092" y="83289"/>
                  <a:pt x="4837814" y="74428"/>
                </a:cubicBezTo>
                <a:cubicBezTo>
                  <a:pt x="4850884" y="67893"/>
                  <a:pt x="4844903" y="46075"/>
                  <a:pt x="4848447" y="31898"/>
                </a:cubicBezTo>
                <a:cubicBezTo>
                  <a:pt x="4855535" y="42530"/>
                  <a:pt x="4858876" y="57022"/>
                  <a:pt x="4869712" y="63795"/>
                </a:cubicBezTo>
                <a:cubicBezTo>
                  <a:pt x="4888720" y="75675"/>
                  <a:pt x="4933507" y="85061"/>
                  <a:pt x="4933507" y="85061"/>
                </a:cubicBezTo>
                <a:cubicBezTo>
                  <a:pt x="4937051" y="74428"/>
                  <a:pt x="4936215" y="61088"/>
                  <a:pt x="4944140" y="53163"/>
                </a:cubicBezTo>
                <a:cubicBezTo>
                  <a:pt x="4977796" y="19507"/>
                  <a:pt x="4981638" y="54848"/>
                  <a:pt x="4997302" y="74428"/>
                </a:cubicBezTo>
                <a:cubicBezTo>
                  <a:pt x="5003564" y="82256"/>
                  <a:pt x="5011479" y="88605"/>
                  <a:pt x="5018568" y="95693"/>
                </a:cubicBezTo>
                <a:cubicBezTo>
                  <a:pt x="5029200" y="92149"/>
                  <a:pt x="5043464" y="93813"/>
                  <a:pt x="5050465" y="85061"/>
                </a:cubicBezTo>
                <a:cubicBezTo>
                  <a:pt x="5087004" y="39387"/>
                  <a:pt x="5029451" y="31980"/>
                  <a:pt x="5092995" y="53163"/>
                </a:cubicBezTo>
                <a:cubicBezTo>
                  <a:pt x="5101609" y="61776"/>
                  <a:pt x="5127756" y="94262"/>
                  <a:pt x="5146158" y="85061"/>
                </a:cubicBezTo>
                <a:cubicBezTo>
                  <a:pt x="5156183" y="80049"/>
                  <a:pt x="5148866" y="61088"/>
                  <a:pt x="5156791" y="53163"/>
                </a:cubicBezTo>
                <a:cubicBezTo>
                  <a:pt x="5164716" y="45238"/>
                  <a:pt x="5178056" y="46074"/>
                  <a:pt x="5188688" y="42530"/>
                </a:cubicBezTo>
                <a:cubicBezTo>
                  <a:pt x="5199321" y="46074"/>
                  <a:pt x="5210180" y="57325"/>
                  <a:pt x="5220586" y="53163"/>
                </a:cubicBezTo>
                <a:cubicBezTo>
                  <a:pt x="5232451" y="48417"/>
                  <a:pt x="5232815" y="30301"/>
                  <a:pt x="5241851" y="21265"/>
                </a:cubicBezTo>
                <a:cubicBezTo>
                  <a:pt x="5250887" y="12229"/>
                  <a:pt x="5263116" y="7088"/>
                  <a:pt x="5273749" y="0"/>
                </a:cubicBezTo>
                <a:cubicBezTo>
                  <a:pt x="5284382" y="3544"/>
                  <a:pt x="5299133" y="1513"/>
                  <a:pt x="5305647" y="10633"/>
                </a:cubicBezTo>
                <a:cubicBezTo>
                  <a:pt x="5318676" y="28873"/>
                  <a:pt x="5308261" y="61994"/>
                  <a:pt x="5326912" y="74428"/>
                </a:cubicBezTo>
                <a:cubicBezTo>
                  <a:pt x="5368134" y="101910"/>
                  <a:pt x="5346686" y="91652"/>
                  <a:pt x="5390707" y="106326"/>
                </a:cubicBezTo>
                <a:cubicBezTo>
                  <a:pt x="5394251" y="95693"/>
                  <a:pt x="5390467" y="77146"/>
                  <a:pt x="5401340" y="74428"/>
                </a:cubicBezTo>
                <a:cubicBezTo>
                  <a:pt x="5413737" y="71329"/>
                  <a:pt x="5423259" y="103676"/>
                  <a:pt x="5433237" y="95693"/>
                </a:cubicBezTo>
                <a:cubicBezTo>
                  <a:pt x="5450740" y="81690"/>
                  <a:pt x="5454502" y="31898"/>
                  <a:pt x="5454502" y="31898"/>
                </a:cubicBezTo>
                <a:cubicBezTo>
                  <a:pt x="5468679" y="35442"/>
                  <a:pt x="5483601" y="36774"/>
                  <a:pt x="5497033" y="42530"/>
                </a:cubicBezTo>
                <a:cubicBezTo>
                  <a:pt x="5520505" y="52589"/>
                  <a:pt x="5533047" y="67912"/>
                  <a:pt x="5550195" y="85061"/>
                </a:cubicBezTo>
                <a:cubicBezTo>
                  <a:pt x="5553739" y="74428"/>
                  <a:pt x="5549733" y="54748"/>
                  <a:pt x="5560828" y="53163"/>
                </a:cubicBezTo>
                <a:cubicBezTo>
                  <a:pt x="5583018" y="49993"/>
                  <a:pt x="5624623" y="74428"/>
                  <a:pt x="5624623" y="74428"/>
                </a:cubicBezTo>
                <a:cubicBezTo>
                  <a:pt x="5628167" y="63795"/>
                  <a:pt x="5625231" y="47542"/>
                  <a:pt x="5635256" y="42530"/>
                </a:cubicBezTo>
                <a:cubicBezTo>
                  <a:pt x="5672543" y="23887"/>
                  <a:pt x="5675484" y="86485"/>
                  <a:pt x="5677786" y="95693"/>
                </a:cubicBezTo>
                <a:cubicBezTo>
                  <a:pt x="5688419" y="85060"/>
                  <a:pt x="5701343" y="76306"/>
                  <a:pt x="5709684" y="63795"/>
                </a:cubicBezTo>
                <a:cubicBezTo>
                  <a:pt x="5715901" y="54470"/>
                  <a:pt x="5712391" y="39823"/>
                  <a:pt x="5720316" y="31898"/>
                </a:cubicBezTo>
                <a:cubicBezTo>
                  <a:pt x="5728241" y="23973"/>
                  <a:pt x="5741581" y="24809"/>
                  <a:pt x="5752214" y="21265"/>
                </a:cubicBezTo>
                <a:cubicBezTo>
                  <a:pt x="5758290" y="30379"/>
                  <a:pt x="5785124" y="79492"/>
                  <a:pt x="5805377" y="74428"/>
                </a:cubicBezTo>
                <a:cubicBezTo>
                  <a:pt x="5816250" y="71710"/>
                  <a:pt x="5809008" y="51282"/>
                  <a:pt x="5816009" y="42530"/>
                </a:cubicBezTo>
                <a:cubicBezTo>
                  <a:pt x="5823992" y="32551"/>
                  <a:pt x="5837274" y="28353"/>
                  <a:pt x="5847907" y="21265"/>
                </a:cubicBezTo>
                <a:cubicBezTo>
                  <a:pt x="5862084" y="24809"/>
                  <a:pt x="5878278" y="23792"/>
                  <a:pt x="5890437" y="31898"/>
                </a:cubicBezTo>
                <a:cubicBezTo>
                  <a:pt x="5930676" y="58724"/>
                  <a:pt x="5892144" y="83352"/>
                  <a:pt x="5932968" y="42530"/>
                </a:cubicBezTo>
                <a:cubicBezTo>
                  <a:pt x="5943600" y="49618"/>
                  <a:pt x="5953436" y="58080"/>
                  <a:pt x="5964865" y="63795"/>
                </a:cubicBezTo>
                <a:cubicBezTo>
                  <a:pt x="5974890" y="68807"/>
                  <a:pt x="5985555" y="74428"/>
                  <a:pt x="5996763" y="74428"/>
                </a:cubicBezTo>
                <a:cubicBezTo>
                  <a:pt x="6018773" y="74428"/>
                  <a:pt x="6044431" y="53282"/>
                  <a:pt x="6060558" y="42530"/>
                </a:cubicBezTo>
                <a:cubicBezTo>
                  <a:pt x="6064102" y="53163"/>
                  <a:pt x="6064190" y="65676"/>
                  <a:pt x="6071191" y="74428"/>
                </a:cubicBezTo>
                <a:cubicBezTo>
                  <a:pt x="6079174" y="84406"/>
                  <a:pt x="6090309" y="95693"/>
                  <a:pt x="6103088" y="95693"/>
                </a:cubicBezTo>
                <a:cubicBezTo>
                  <a:pt x="6113190" y="95693"/>
                  <a:pt x="6144543" y="44143"/>
                  <a:pt x="6145619" y="42530"/>
                </a:cubicBezTo>
                <a:cubicBezTo>
                  <a:pt x="6149163" y="53163"/>
                  <a:pt x="6145156" y="76013"/>
                  <a:pt x="6156251" y="74428"/>
                </a:cubicBezTo>
                <a:cubicBezTo>
                  <a:pt x="6181552" y="70814"/>
                  <a:pt x="6220047" y="31898"/>
                  <a:pt x="6220047" y="31898"/>
                </a:cubicBezTo>
                <a:cubicBezTo>
                  <a:pt x="6234224" y="35442"/>
                  <a:pt x="6250418" y="34424"/>
                  <a:pt x="6262577" y="42530"/>
                </a:cubicBezTo>
                <a:cubicBezTo>
                  <a:pt x="6306986" y="72136"/>
                  <a:pt x="6257387" y="100883"/>
                  <a:pt x="6315740" y="42530"/>
                </a:cubicBezTo>
                <a:cubicBezTo>
                  <a:pt x="6428168" y="80006"/>
                  <a:pt x="6346287" y="75508"/>
                  <a:pt x="6400800" y="31898"/>
                </a:cubicBezTo>
                <a:cubicBezTo>
                  <a:pt x="6409552" y="24897"/>
                  <a:pt x="6422065" y="24809"/>
                  <a:pt x="6432698" y="21265"/>
                </a:cubicBezTo>
                <a:cubicBezTo>
                  <a:pt x="6443330" y="28353"/>
                  <a:pt x="6454617" y="34547"/>
                  <a:pt x="6464595" y="42530"/>
                </a:cubicBezTo>
                <a:cubicBezTo>
                  <a:pt x="6472423" y="48792"/>
                  <a:pt x="6477265" y="58637"/>
                  <a:pt x="6485861" y="63795"/>
                </a:cubicBezTo>
                <a:cubicBezTo>
                  <a:pt x="6495471" y="69561"/>
                  <a:pt x="6507734" y="69416"/>
                  <a:pt x="6517758" y="74428"/>
                </a:cubicBezTo>
                <a:cubicBezTo>
                  <a:pt x="6529188" y="80143"/>
                  <a:pt x="6539023" y="88605"/>
                  <a:pt x="6549656" y="95693"/>
                </a:cubicBezTo>
                <a:cubicBezTo>
                  <a:pt x="6553860" y="83080"/>
                  <a:pt x="6560947" y="45964"/>
                  <a:pt x="6581554" y="42530"/>
                </a:cubicBezTo>
                <a:cubicBezTo>
                  <a:pt x="6595968" y="40128"/>
                  <a:pt x="6609907" y="49619"/>
                  <a:pt x="6624084" y="53163"/>
                </a:cubicBezTo>
                <a:cubicBezTo>
                  <a:pt x="6631172" y="63796"/>
                  <a:pt x="6632570" y="85061"/>
                  <a:pt x="6645349" y="85061"/>
                </a:cubicBezTo>
                <a:cubicBezTo>
                  <a:pt x="6656557" y="85061"/>
                  <a:pt x="6650215" y="62774"/>
                  <a:pt x="6655981" y="53163"/>
                </a:cubicBezTo>
                <a:cubicBezTo>
                  <a:pt x="6670575" y="28839"/>
                  <a:pt x="6684056" y="29628"/>
                  <a:pt x="6709144" y="21265"/>
                </a:cubicBezTo>
                <a:cubicBezTo>
                  <a:pt x="6755447" y="90721"/>
                  <a:pt x="6701779" y="32443"/>
                  <a:pt x="6762307" y="42530"/>
                </a:cubicBezTo>
                <a:cubicBezTo>
                  <a:pt x="6774912" y="44631"/>
                  <a:pt x="6782775" y="58080"/>
                  <a:pt x="6794205" y="63795"/>
                </a:cubicBezTo>
                <a:cubicBezTo>
                  <a:pt x="6804229" y="68807"/>
                  <a:pt x="6815470" y="70884"/>
                  <a:pt x="6826102" y="74428"/>
                </a:cubicBezTo>
                <a:cubicBezTo>
                  <a:pt x="6833254" y="81580"/>
                  <a:pt x="6868536" y="119640"/>
                  <a:pt x="6879265" y="116958"/>
                </a:cubicBezTo>
                <a:cubicBezTo>
                  <a:pt x="6890138" y="114240"/>
                  <a:pt x="6884132" y="94671"/>
                  <a:pt x="6889898" y="85061"/>
                </a:cubicBezTo>
                <a:cubicBezTo>
                  <a:pt x="6904494" y="60734"/>
                  <a:pt x="6917969" y="61527"/>
                  <a:pt x="6943061" y="53163"/>
                </a:cubicBezTo>
                <a:cubicBezTo>
                  <a:pt x="6953693" y="56707"/>
                  <a:pt x="6965348" y="58029"/>
                  <a:pt x="6974958" y="63795"/>
                </a:cubicBezTo>
                <a:cubicBezTo>
                  <a:pt x="6983554" y="68953"/>
                  <a:pt x="6986198" y="85061"/>
                  <a:pt x="6996223" y="85061"/>
                </a:cubicBezTo>
                <a:cubicBezTo>
                  <a:pt x="7006248" y="85061"/>
                  <a:pt x="7008892" y="68953"/>
                  <a:pt x="7017488" y="63795"/>
                </a:cubicBezTo>
                <a:cubicBezTo>
                  <a:pt x="7027099" y="58029"/>
                  <a:pt x="7038753" y="56707"/>
                  <a:pt x="7049386" y="53163"/>
                </a:cubicBezTo>
                <a:cubicBezTo>
                  <a:pt x="7122691" y="77598"/>
                  <a:pt x="7097331" y="58578"/>
                  <a:pt x="7134447" y="95693"/>
                </a:cubicBezTo>
                <a:cubicBezTo>
                  <a:pt x="7137991" y="85060"/>
                  <a:pt x="7138078" y="72547"/>
                  <a:pt x="7145079" y="63795"/>
                </a:cubicBezTo>
                <a:cubicBezTo>
                  <a:pt x="7182022" y="17616"/>
                  <a:pt x="7176726" y="52996"/>
                  <a:pt x="7208874" y="74428"/>
                </a:cubicBezTo>
                <a:cubicBezTo>
                  <a:pt x="7218199" y="80645"/>
                  <a:pt x="7230139" y="81517"/>
                  <a:pt x="7240772" y="85061"/>
                </a:cubicBezTo>
                <a:cubicBezTo>
                  <a:pt x="7244316" y="74428"/>
                  <a:pt x="7240197" y="53163"/>
                  <a:pt x="7251405" y="53163"/>
                </a:cubicBezTo>
                <a:cubicBezTo>
                  <a:pt x="7264184" y="53163"/>
                  <a:pt x="7263634" y="76025"/>
                  <a:pt x="7272670" y="85061"/>
                </a:cubicBezTo>
                <a:cubicBezTo>
                  <a:pt x="7293281" y="105672"/>
                  <a:pt x="7310522" y="108311"/>
                  <a:pt x="7336465" y="116958"/>
                </a:cubicBezTo>
                <a:cubicBezTo>
                  <a:pt x="7340009" y="95693"/>
                  <a:pt x="7333631" y="69997"/>
                  <a:pt x="7347098" y="53163"/>
                </a:cubicBezTo>
                <a:cubicBezTo>
                  <a:pt x="7354099" y="44411"/>
                  <a:pt x="7367856" y="65033"/>
                  <a:pt x="7378995" y="63795"/>
                </a:cubicBezTo>
                <a:cubicBezTo>
                  <a:pt x="7401273" y="61320"/>
                  <a:pt x="7421526" y="49618"/>
                  <a:pt x="7442791" y="42530"/>
                </a:cubicBezTo>
                <a:lnTo>
                  <a:pt x="7474688" y="31898"/>
                </a:lnTo>
                <a:cubicBezTo>
                  <a:pt x="7577270" y="134480"/>
                  <a:pt x="7501369" y="90279"/>
                  <a:pt x="7538484" y="53163"/>
                </a:cubicBezTo>
                <a:cubicBezTo>
                  <a:pt x="7546409" y="45238"/>
                  <a:pt x="7559749" y="46074"/>
                  <a:pt x="7570381" y="42530"/>
                </a:cubicBezTo>
                <a:cubicBezTo>
                  <a:pt x="7598735" y="46074"/>
                  <a:pt x="7629331" y="41558"/>
                  <a:pt x="7655442" y="53163"/>
                </a:cubicBezTo>
                <a:cubicBezTo>
                  <a:pt x="7665684" y="57715"/>
                  <a:pt x="7654866" y="85061"/>
                  <a:pt x="7666074" y="85061"/>
                </a:cubicBezTo>
                <a:cubicBezTo>
                  <a:pt x="7758049" y="85061"/>
                  <a:pt x="7610938" y="20280"/>
                  <a:pt x="7697972" y="63795"/>
                </a:cubicBezTo>
              </a:path>
            </a:pathLst>
          </a:cu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auto">
          <a:xfrm>
            <a:off x="4319972" y="1988840"/>
            <a:ext cx="484597" cy="871381"/>
          </a:xfrm>
          <a:prstGeom prst="downArrow">
            <a:avLst>
              <a:gd name="adj1" fmla="val 50000"/>
              <a:gd name="adj2" fmla="val 3972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 rot="8617270">
            <a:off x="3111546" y="4068692"/>
            <a:ext cx="259124" cy="595866"/>
          </a:xfrm>
          <a:prstGeom prst="downArrow">
            <a:avLst>
              <a:gd name="adj1" fmla="val 50000"/>
              <a:gd name="adj2" fmla="val 3972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 rot="2093547">
            <a:off x="1849020" y="2761425"/>
            <a:ext cx="191573" cy="358553"/>
          </a:xfrm>
          <a:prstGeom prst="downArrow">
            <a:avLst>
              <a:gd name="adj1" fmla="val 50000"/>
              <a:gd name="adj2" fmla="val 3972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 rot="2022113">
            <a:off x="4056652" y="2728952"/>
            <a:ext cx="484597" cy="871381"/>
          </a:xfrm>
          <a:prstGeom prst="downArrow">
            <a:avLst>
              <a:gd name="adj1" fmla="val 50000"/>
              <a:gd name="adj2" fmla="val 3972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4319972" y="6048375"/>
            <a:ext cx="433387" cy="809625"/>
          </a:xfrm>
          <a:prstGeom prst="downArrow">
            <a:avLst>
              <a:gd name="adj1" fmla="val 50000"/>
              <a:gd name="adj2" fmla="val 3972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4150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250"/>
                            </p:stCondLst>
                            <p:childTnLst>
                              <p:par>
                                <p:cTn id="1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5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5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16259 " pathEditMode="relative" ptsTypes="AA">
                                      <p:cBhvr>
                                        <p:cTn id="3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5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75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62286E-6 L -0.09445 -0.18834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-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750"/>
                            </p:stCondLst>
                            <p:childTnLst>
                              <p:par>
                                <p:cTn id="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76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0625 0.17831 " pathEditMode="relative" ptsTypes="AA">
                                      <p:cBhvr>
                                        <p:cTn id="5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24" grpId="1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17417" grpId="0" animBg="1"/>
      <p:bldP spid="174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Sergeyv</dc:creator>
  <cp:lastModifiedBy>Sergeyv</cp:lastModifiedBy>
  <cp:revision>6</cp:revision>
  <dcterms:created xsi:type="dcterms:W3CDTF">2011-11-02T03:26:54Z</dcterms:created>
  <dcterms:modified xsi:type="dcterms:W3CDTF">2011-11-21T01:06:18Z</dcterms:modified>
</cp:coreProperties>
</file>